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61" r:id="rId3"/>
    <p:sldId id="259" r:id="rId4"/>
    <p:sldId id="263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ím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6" name="Dátum hely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48CB-B43C-4FA6-BFEE-C1C5D56D4181}" type="datetimeFigureOut">
              <a:rPr lang="hu-HU" smtClean="0"/>
              <a:pPr/>
              <a:t>2017.10.08.</a:t>
            </a:fld>
            <a:endParaRPr lang="hu-HU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05038A7-6D30-4244-8EF6-424976FBE75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48CB-B43C-4FA6-BFEE-C1C5D56D4181}" type="datetimeFigureOut">
              <a:rPr lang="hu-HU" smtClean="0"/>
              <a:pPr/>
              <a:t>2017.10.08.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38A7-6D30-4244-8EF6-424976FBE75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48CB-B43C-4FA6-BFEE-C1C5D56D4181}" type="datetimeFigureOut">
              <a:rPr lang="hu-HU" smtClean="0"/>
              <a:pPr/>
              <a:t>2017.10.08.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38A7-6D30-4244-8EF6-424976FBE75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7" name="Tartalom hely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48CB-B43C-4FA6-BFEE-C1C5D56D4181}" type="datetimeFigureOut">
              <a:rPr lang="hu-HU" smtClean="0"/>
              <a:pPr/>
              <a:t>2017.10.08.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05038A7-6D30-4244-8EF6-424976FBE75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9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48CB-B43C-4FA6-BFEE-C1C5D56D4181}" type="datetimeFigureOut">
              <a:rPr lang="hu-HU" smtClean="0"/>
              <a:pPr/>
              <a:t>2017.10.08.</a:t>
            </a:fld>
            <a:endParaRPr lang="hu-HU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38A7-6D30-4244-8EF6-424976FBE75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ím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48CB-B43C-4FA6-BFEE-C1C5D56D4181}" type="datetimeFigureOut">
              <a:rPr lang="hu-HU" smtClean="0"/>
              <a:pPr/>
              <a:t>2017.10.08.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38A7-6D30-4244-8EF6-424976FBE75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ím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25" name="Szöveg hely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8" name="Tartalom hely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48CB-B43C-4FA6-BFEE-C1C5D56D4181}" type="datetimeFigureOut">
              <a:rPr lang="hu-HU" smtClean="0"/>
              <a:pPr/>
              <a:t>2017.10.08.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05038A7-6D30-4244-8EF6-424976FBE75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ím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48CB-B43C-4FA6-BFEE-C1C5D56D4181}" type="datetimeFigureOut">
              <a:rPr lang="hu-HU" smtClean="0"/>
              <a:pPr/>
              <a:t>2017.10.08.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38A7-6D30-4244-8EF6-424976FBE75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48CB-B43C-4FA6-BFEE-C1C5D56D4181}" type="datetimeFigureOut">
              <a:rPr lang="hu-HU" smtClean="0"/>
              <a:pPr/>
              <a:t>2017.10.08.</a:t>
            </a:fld>
            <a:endParaRPr lang="hu-HU"/>
          </a:p>
        </p:txBody>
      </p:sp>
      <p:sp>
        <p:nvSpPr>
          <p:cNvPr id="24" name="Élőláb hely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38A7-6D30-4244-8EF6-424976FBE75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48CB-B43C-4FA6-BFEE-C1C5D56D4181}" type="datetimeFigureOut">
              <a:rPr lang="hu-HU" smtClean="0"/>
              <a:pPr/>
              <a:t>2017.10.08.</a:t>
            </a:fld>
            <a:endParaRPr lang="hu-HU"/>
          </a:p>
        </p:txBody>
      </p:sp>
      <p:sp>
        <p:nvSpPr>
          <p:cNvPr id="29" name="Élőláb hely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38A7-6D30-4244-8EF6-424976FBE75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ép hely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48CB-B43C-4FA6-BFEE-C1C5D56D4181}" type="datetimeFigureOut">
              <a:rPr lang="hu-HU" smtClean="0"/>
              <a:pPr/>
              <a:t>2017.10.08.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38A7-6D30-4244-8EF6-424976FBE75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öveg hely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1" name="Dátum hely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16C48CB-B43C-4FA6-BFEE-C1C5D56D4181}" type="datetimeFigureOut">
              <a:rPr lang="hu-HU" smtClean="0"/>
              <a:pPr/>
              <a:t>2017.10.08.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05038A7-6D30-4244-8EF6-424976FBE75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Cím hely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s://quizlet.com/225677149/halmazok-iv-flash-card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rport.hu/tematikus-terkepek/csongrad-megye-jarasai-terulet-4-2618-km2-nepesseg-419-796-fo-jarasok-szama-7-db-" TargetMode="External"/><Relationship Id="rId2" Type="http://schemas.openxmlformats.org/officeDocument/2006/relationships/hyperlink" Target="http://users.atw.hu/kettoef/csszabolcs/Hmvhely/csongrad%20megye%20telepulesei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s://hu.wikipedia.org/wiki/Kateg%C3%B3ria:Csongr%C3%A1d_megye_vas%C3%BAt%C3%A1llom%C3%A1sa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ebspace.ship.edu/deensley/DiscreteMath/flash/ch3/sec3_1/vennthreeset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tananyag.geomatech.hu/material/simple/id/510659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9. e						2017. 09. 25.	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 descr="Képtalálat a következőre: „vasút”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213840"/>
            <a:ext cx="3571900" cy="2505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Képtalálat a következőre: „kvíz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5364" name="AutoShape 4" descr="Képtalálat a következőre: „kvíz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5366" name="Picture 6" descr="Képtalálat a következőre: „kvíz”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24142" y="2033603"/>
            <a:ext cx="3619858" cy="4824397"/>
          </a:xfrm>
          <a:prstGeom prst="rect">
            <a:avLst/>
          </a:prstGeom>
          <a:noFill/>
        </p:spPr>
      </p:pic>
      <p:pic>
        <p:nvPicPr>
          <p:cNvPr id="5122" name="Picture 2" descr="Képtalálat a következőre: „kvíz”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90925"/>
            <a:ext cx="4762500" cy="3267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Házi feladat Volt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i="1" dirty="0" smtClean="0">
                <a:hlinkClick r:id="rId2"/>
              </a:rPr>
              <a:t>U</a:t>
            </a:r>
            <a:r>
              <a:rPr lang="hu-HU" sz="2400" dirty="0" smtClean="0">
                <a:hlinkClick r:id="rId2"/>
              </a:rPr>
              <a:t>:= {Csongrád megye városai}</a:t>
            </a:r>
            <a:endParaRPr lang="hu-HU" sz="2400" dirty="0" smtClean="0"/>
          </a:p>
          <a:p>
            <a:r>
              <a:rPr lang="hu-HU" sz="2400" i="1" dirty="0" smtClean="0">
                <a:hlinkClick r:id="rId3"/>
              </a:rPr>
              <a:t>A</a:t>
            </a:r>
            <a:r>
              <a:rPr lang="hu-HU" sz="2400" dirty="0" smtClean="0">
                <a:hlinkClick r:id="rId3"/>
              </a:rPr>
              <a:t>:= {Csongrád megye járási székhelyei}</a:t>
            </a:r>
            <a:endParaRPr lang="hu-HU" sz="2400" dirty="0" smtClean="0"/>
          </a:p>
          <a:p>
            <a:r>
              <a:rPr lang="hu-HU" sz="2400" i="1" dirty="0" smtClean="0">
                <a:hlinkClick r:id="rId4"/>
              </a:rPr>
              <a:t>B</a:t>
            </a:r>
            <a:r>
              <a:rPr lang="hu-HU" sz="2400" dirty="0" smtClean="0">
                <a:hlinkClick r:id="rId4"/>
              </a:rPr>
              <a:t>:={Csongrád megye olyan városai, ahol működő vasútállomás van}</a:t>
            </a:r>
            <a:endParaRPr lang="hu-HU" sz="2400" dirty="0" smtClean="0"/>
          </a:p>
          <a:p>
            <a:r>
              <a:rPr lang="hu-HU" sz="2400" i="1" dirty="0" smtClean="0"/>
              <a:t>C</a:t>
            </a:r>
            <a:r>
              <a:rPr lang="hu-HU" sz="2400" dirty="0" smtClean="0"/>
              <a:t>:= {Csongrád megye 10000 főnél kisebb lélekszámú városai}</a:t>
            </a:r>
          </a:p>
          <a:p>
            <a:r>
              <a:rPr lang="hu-HU" sz="2400" dirty="0" smtClean="0"/>
              <a:t>Adjuk meg az alábbi halmazokat elemeik felsorolásával, és adjuk meg a számosságukat!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4643446"/>
            <a:ext cx="8039481" cy="833439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3286116" y="5500702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smtClean="0">
                <a:solidFill>
                  <a:srgbClr val="FF0000"/>
                </a:solidFill>
              </a:rPr>
              <a:t>????????</a:t>
            </a:r>
            <a:endParaRPr lang="hu-H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sites.google.com/a/boisestate.edu/virtual-icebreaker-4172/_/rsrc/1298951146531/k12_icebreaker_homepage/group-venn-diagram/VennDiagram.png?height=185&amp;width=20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571480"/>
            <a:ext cx="3786214" cy="3502250"/>
          </a:xfrm>
          <a:prstGeom prst="rect">
            <a:avLst/>
          </a:prstGeom>
          <a:noFill/>
        </p:spPr>
      </p:pic>
      <p:sp>
        <p:nvSpPr>
          <p:cNvPr id="3076" name="AutoShape 4" descr="Képtalálat a következőre: „Mindszent vasútállomás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78" name="AutoShape 6" descr="Képtalálat a következőre: „Mindszent vasútállomás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3080" name="Picture 8" descr="Képtalálat a következőre: „Mindszent vasútállomás”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5" y="2403360"/>
            <a:ext cx="2928926" cy="4454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Képtalálat a következőre: „geomatech”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42852"/>
            <a:ext cx="7877175" cy="3371851"/>
          </a:xfrm>
          <a:prstGeom prst="rect">
            <a:avLst/>
          </a:prstGeom>
          <a:noFill/>
        </p:spPr>
      </p:pic>
      <p:sp>
        <p:nvSpPr>
          <p:cNvPr id="2050" name="AutoShape 2" descr="Képtalálat a következőre: „De Morgan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052" name="AutoShape 4" descr="Képtalálat a következőre: „De Morgan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054" name="AutoShape 6" descr="Képtalálat a következőre: „De Morgan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056" name="AutoShape 8" descr="Képtalálat a következőre: „De Morgan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2058" name="Picture 10" descr="Képtalálat a következőre: „De Morgan”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497374"/>
            <a:ext cx="2357454" cy="3360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4076" y="285728"/>
            <a:ext cx="849795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Képtalálat a következőre: „La manche”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028198"/>
            <a:ext cx="6357982" cy="48298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Házi feladat</a:t>
            </a:r>
            <a:endParaRPr lang="hu-HU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85860"/>
            <a:ext cx="8677275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úra">
  <a:themeElements>
    <a:clrScheme name="Tú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ú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ú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230</TotalTime>
  <Words>61</Words>
  <Application>Microsoft Office PowerPoint</Application>
  <PresentationFormat>Diavetítés a képernyőre (4:3 oldalarány)</PresentationFormat>
  <Paragraphs>9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Franklin Gothic Book</vt:lpstr>
      <vt:lpstr>Franklin Gothic Medium</vt:lpstr>
      <vt:lpstr>Wingdings 2</vt:lpstr>
      <vt:lpstr>Túra</vt:lpstr>
      <vt:lpstr>9. e      2017. 09. 25. </vt:lpstr>
      <vt:lpstr>PowerPoint bemutató</vt:lpstr>
      <vt:lpstr>Házi feladat Volt</vt:lpstr>
      <vt:lpstr>PowerPoint bemutató</vt:lpstr>
      <vt:lpstr>PowerPoint bemutató</vt:lpstr>
      <vt:lpstr>PowerPoint bemutató</vt:lpstr>
      <vt:lpstr>Házi feladat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Tarcsai</dc:creator>
  <cp:lastModifiedBy>Tchaby</cp:lastModifiedBy>
  <cp:revision>44</cp:revision>
  <dcterms:created xsi:type="dcterms:W3CDTF">2017-09-20T13:05:05Z</dcterms:created>
  <dcterms:modified xsi:type="dcterms:W3CDTF">2017-10-08T14:47:25Z</dcterms:modified>
</cp:coreProperties>
</file>